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4" r:id="rId2"/>
    <p:sldId id="292" r:id="rId3"/>
    <p:sldId id="293" r:id="rId4"/>
    <p:sldId id="295" r:id="rId5"/>
    <p:sldId id="296" r:id="rId6"/>
    <p:sldId id="300" r:id="rId7"/>
    <p:sldId id="298" r:id="rId8"/>
    <p:sldId id="299" r:id="rId9"/>
    <p:sldId id="271" r:id="rId10"/>
    <p:sldId id="297" r:id="rId11"/>
    <p:sldId id="284" r:id="rId12"/>
    <p:sldId id="257" r:id="rId13"/>
    <p:sldId id="272" r:id="rId14"/>
    <p:sldId id="301" r:id="rId15"/>
    <p:sldId id="260" r:id="rId16"/>
    <p:sldId id="267" r:id="rId17"/>
    <p:sldId id="265" r:id="rId18"/>
    <p:sldId id="266" r:id="rId19"/>
    <p:sldId id="273" r:id="rId20"/>
    <p:sldId id="285" r:id="rId21"/>
    <p:sldId id="302" r:id="rId22"/>
    <p:sldId id="256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7E7E7"/>
    <a:srgbClr val="F0F0F0"/>
    <a:srgbClr val="F2F2F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04/06/18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-1905"/>
            <a:ext cx="12185234" cy="686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" y="2105561"/>
            <a:ext cx="12190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7400" b="1" dirty="0" smtClean="0">
                <a:solidFill>
                  <a:schemeClr val="bg1"/>
                </a:solidFill>
              </a:rPr>
              <a:t>CONTAINERS</a:t>
            </a:r>
            <a:endParaRPr lang="pt-PT" sz="1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5161" y="567055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Linux </a:t>
            </a:r>
            <a:r>
              <a:rPr lang="pt-PT" dirty="0" err="1" smtClean="0"/>
              <a:t>Containers</a:t>
            </a:r>
            <a:r>
              <a:rPr lang="pt-PT" dirty="0" smtClean="0"/>
              <a:t> - 2008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94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05" y="1499703"/>
            <a:ext cx="5447655" cy="340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9" r="31864"/>
          <a:stretch/>
        </p:blipFill>
        <p:spPr>
          <a:xfrm>
            <a:off x="7976460" y="1499703"/>
            <a:ext cx="4215540" cy="31313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08902" y="2806270"/>
            <a:ext cx="2774196" cy="12708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smtClean="0"/>
              <a:t>2013</a:t>
            </a:r>
            <a:endParaRPr lang="pt-PT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230" y="4373042"/>
            <a:ext cx="1837333" cy="2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8895" r="920" b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08300" y="3632200"/>
            <a:ext cx="3276000" cy="1206500"/>
            <a:chOff x="508300" y="3632200"/>
            <a:chExt cx="3276000" cy="1206500"/>
          </a:xfrm>
        </p:grpSpPr>
        <p:sp>
          <p:nvSpPr>
            <p:cNvPr id="11" name="Rectangle 10"/>
            <p:cNvSpPr/>
            <p:nvPr/>
          </p:nvSpPr>
          <p:spPr>
            <a:xfrm>
              <a:off x="508300" y="4267200"/>
              <a:ext cx="327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tx1"/>
                  </a:solidFill>
                </a:rPr>
                <a:t>Binários / </a:t>
              </a:r>
              <a:r>
                <a:rPr lang="pt-PT" dirty="0" err="1" smtClean="0">
                  <a:solidFill>
                    <a:schemeClr val="tx1"/>
                  </a:solidFill>
                </a:rPr>
                <a:t>Libraries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83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2575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432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8300" y="4902200"/>
            <a:ext cx="11175400" cy="1181100"/>
            <a:chOff x="508300" y="4902200"/>
            <a:chExt cx="11175400" cy="1181100"/>
          </a:xfrm>
        </p:grpSpPr>
        <p:sp>
          <p:nvSpPr>
            <p:cNvPr id="6" name="Rectangle 5"/>
            <p:cNvSpPr/>
            <p:nvPr/>
          </p:nvSpPr>
          <p:spPr>
            <a:xfrm>
              <a:off x="84077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77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</a:t>
              </a:r>
              <a:r>
                <a:rPr lang="pt-PT" dirty="0" smtClean="0"/>
                <a:t>(</a:t>
              </a:r>
              <a:r>
                <a:rPr lang="pt-PT" dirty="0" err="1" smtClean="0"/>
                <a:t>Docker</a:t>
              </a:r>
              <a:r>
                <a:rPr lang="pt-PT" dirty="0" smtClean="0"/>
                <a:t> </a:t>
              </a:r>
              <a:r>
                <a:rPr lang="pt-PT" dirty="0" err="1" smtClean="0"/>
                <a:t>engine</a:t>
              </a:r>
              <a:r>
                <a:rPr lang="pt-PT" dirty="0" smtClean="0"/>
                <a:t>)</a:t>
              </a:r>
              <a:endParaRPr lang="pt-PT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083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83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80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580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(hospedeiro)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58000" y="3073062"/>
            <a:ext cx="3276000" cy="1765137"/>
            <a:chOff x="4458000" y="3072831"/>
            <a:chExt cx="3276000" cy="1765869"/>
          </a:xfrm>
        </p:grpSpPr>
        <p:sp>
          <p:nvSpPr>
            <p:cNvPr id="12" name="Rectangle 11"/>
            <p:cNvSpPr/>
            <p:nvPr/>
          </p:nvSpPr>
          <p:spPr>
            <a:xfrm>
              <a:off x="4458000" y="4267200"/>
              <a:ext cx="3276000" cy="571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 smtClean="0">
                  <a:solidFill>
                    <a:schemeClr val="tx1"/>
                  </a:solidFill>
                </a:rPr>
                <a:t>Virtualizador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58000" y="3072831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74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690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58000" y="1802561"/>
            <a:ext cx="3276000" cy="1206500"/>
            <a:chOff x="4458000" y="2362200"/>
            <a:chExt cx="3276000" cy="1206500"/>
          </a:xfrm>
        </p:grpSpPr>
        <p:sp>
          <p:nvSpPr>
            <p:cNvPr id="21" name="Rectangle 20"/>
            <p:cNvSpPr/>
            <p:nvPr/>
          </p:nvSpPr>
          <p:spPr>
            <a:xfrm>
              <a:off x="4458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74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90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580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76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92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07700" y="3632200"/>
            <a:ext cx="1926000" cy="1206500"/>
            <a:chOff x="8407700" y="3632200"/>
            <a:chExt cx="1926000" cy="1206500"/>
          </a:xfrm>
        </p:grpSpPr>
        <p:sp>
          <p:nvSpPr>
            <p:cNvPr id="27" name="Rectangle 26"/>
            <p:cNvSpPr/>
            <p:nvPr/>
          </p:nvSpPr>
          <p:spPr>
            <a:xfrm>
              <a:off x="8407700" y="4267200"/>
              <a:ext cx="192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8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75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32700" y="3632200"/>
            <a:ext cx="1251000" cy="1206500"/>
            <a:chOff x="10432700" y="3632200"/>
            <a:chExt cx="1251000" cy="1206500"/>
          </a:xfrm>
        </p:grpSpPr>
        <p:sp>
          <p:nvSpPr>
            <p:cNvPr id="29" name="Rectangle 28"/>
            <p:cNvSpPr/>
            <p:nvPr/>
          </p:nvSpPr>
          <p:spPr>
            <a:xfrm>
              <a:off x="10432700" y="4267200"/>
              <a:ext cx="1251000" cy="57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3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1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74706" y="6121400"/>
            <a:ext cx="13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smtClean="0"/>
              <a:t>Stand </a:t>
            </a:r>
            <a:r>
              <a:rPr lang="pt-PT" b="1" dirty="0" err="1" smtClean="0"/>
              <a:t>Alone</a:t>
            </a:r>
            <a:endParaRPr lang="pt-PT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27166" y="6121400"/>
            <a:ext cx="13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smtClean="0"/>
              <a:t>Virtualizado</a:t>
            </a:r>
            <a:endParaRPr lang="pt-PT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47597" y="6121400"/>
            <a:ext cx="120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 smtClean="0"/>
              <a:t>Containers</a:t>
            </a:r>
            <a:endParaRPr lang="pt-PT" b="1" dirty="0"/>
          </a:p>
        </p:txBody>
      </p:sp>
      <p:grpSp>
        <p:nvGrpSpPr>
          <p:cNvPr id="61" name="Group 60"/>
          <p:cNvGrpSpPr/>
          <p:nvPr/>
        </p:nvGrpSpPr>
        <p:grpSpPr>
          <a:xfrm>
            <a:off x="1624300" y="647748"/>
            <a:ext cx="1044000" cy="2479683"/>
            <a:chOff x="1624300" y="884963"/>
            <a:chExt cx="1044000" cy="2480368"/>
          </a:xfrm>
        </p:grpSpPr>
        <p:sp>
          <p:nvSpPr>
            <p:cNvPr id="50" name="Rectangle 49"/>
            <p:cNvSpPr/>
            <p:nvPr/>
          </p:nvSpPr>
          <p:spPr>
            <a:xfrm>
              <a:off x="1624300" y="2794068"/>
              <a:ext cx="1044000" cy="571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SRV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24300" y="2155465"/>
              <a:ext cx="1044000" cy="5653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624300" y="1519964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27200" y="884963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407700" y="2164164"/>
            <a:ext cx="32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Contêineres</a:t>
            </a:r>
            <a:r>
              <a:rPr lang="pt-PT" dirty="0" smtClean="0"/>
              <a:t> são isolados mas,  quando necessário, podem compartilhar binários e bibliotecas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4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3984" y="338666"/>
            <a:ext cx="5364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bg1"/>
                </a:solidFill>
              </a:rPr>
              <a:t>NO MEU COMPUTADOR RODA</a:t>
            </a:r>
            <a:endParaRPr lang="pt-PT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0027" y="4826000"/>
            <a:ext cx="4811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chemeClr val="bg1"/>
                </a:solidFill>
              </a:rPr>
              <a:t>NI MI </a:t>
            </a:r>
            <a:r>
              <a:rPr lang="pt-PT" sz="4000" b="1" smtClean="0">
                <a:solidFill>
                  <a:schemeClr val="bg1"/>
                </a:solidFill>
              </a:rPr>
              <a:t>KIPITIDOR RIDA</a:t>
            </a:r>
            <a:endParaRPr lang="pt-P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3500"/>
            <a:ext cx="825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167" r="26834"/>
          <a:stretch/>
        </p:blipFill>
        <p:spPr>
          <a:xfrm>
            <a:off x="8015951" y="171754"/>
            <a:ext cx="2959369" cy="3397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917" r="32917"/>
          <a:stretch/>
        </p:blipFill>
        <p:spPr>
          <a:xfrm>
            <a:off x="135467" y="0"/>
            <a:ext cx="2709333" cy="3568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54" y="298450"/>
            <a:ext cx="3875617" cy="2232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95" y="3867439"/>
            <a:ext cx="3059072" cy="265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931" y="3454674"/>
            <a:ext cx="2850336" cy="825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284" y="4575710"/>
            <a:ext cx="3386667" cy="1772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368" y="4454485"/>
            <a:ext cx="1538626" cy="1893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500" y="3262207"/>
            <a:ext cx="4000500" cy="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01" r="12201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267" t="9883" r="16267" b="9883"/>
          <a:stretch/>
        </p:blipFill>
        <p:spPr>
          <a:xfrm>
            <a:off x="7670800" y="3369733"/>
            <a:ext cx="4202050" cy="352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53" r="8953"/>
          <a:stretch/>
        </p:blipFill>
        <p:spPr>
          <a:xfrm>
            <a:off x="5209117" y="0"/>
            <a:ext cx="6579430" cy="3723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8450"/>
            <a:ext cx="34417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78762"/>
            <a:ext cx="6333066" cy="23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60" y="0"/>
            <a:ext cx="911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NATY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457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558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183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6" b="8058"/>
          <a:stretch/>
        </p:blipFill>
        <p:spPr>
          <a:xfrm>
            <a:off x="-35517" y="0"/>
            <a:ext cx="1226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77" r="16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-12700"/>
            <a:ext cx="9160934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1240995"/>
            <a:ext cx="6646127" cy="4376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143" y="5670550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chroot</a:t>
            </a:r>
            <a:r>
              <a:rPr lang="pt-PT" dirty="0" smtClean="0"/>
              <a:t> - 1979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37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5" r="17300"/>
          <a:stretch/>
        </p:blipFill>
        <p:spPr>
          <a:xfrm>
            <a:off x="3740258" y="1372085"/>
            <a:ext cx="4711485" cy="4113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1426" y="5670550"/>
            <a:ext cx="20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FreeBSD</a:t>
            </a:r>
            <a:r>
              <a:rPr lang="pt-PT" dirty="0" smtClean="0"/>
              <a:t> </a:t>
            </a:r>
            <a:r>
              <a:rPr lang="pt-PT" dirty="0" err="1" smtClean="0"/>
              <a:t>Jails</a:t>
            </a:r>
            <a:r>
              <a:rPr lang="pt-PT" dirty="0" smtClean="0"/>
              <a:t> - 2000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4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051" y="5670550"/>
            <a:ext cx="250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Solaris</a:t>
            </a:r>
            <a:r>
              <a:rPr lang="pt-PT" dirty="0" smtClean="0"/>
              <a:t> </a:t>
            </a:r>
            <a:r>
              <a:rPr lang="pt-PT" dirty="0" err="1" smtClean="0"/>
              <a:t>Containers</a:t>
            </a:r>
            <a:r>
              <a:rPr lang="pt-PT" dirty="0" smtClean="0"/>
              <a:t> - 2005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2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5827</TotalTime>
  <Words>467</Words>
  <Application>Microsoft Macintosh PowerPoint</Application>
  <PresentationFormat>Widescreen</PresentationFormat>
  <Paragraphs>207</Paragraphs>
  <Slides>25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60</cp:revision>
  <dcterms:created xsi:type="dcterms:W3CDTF">2018-05-31T14:00:28Z</dcterms:created>
  <dcterms:modified xsi:type="dcterms:W3CDTF">2018-06-05T12:37:00Z</dcterms:modified>
</cp:coreProperties>
</file>